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7" r:id="rId2"/>
    <p:sldId id="283" r:id="rId3"/>
    <p:sldId id="284" r:id="rId4"/>
    <p:sldId id="285" r:id="rId5"/>
    <p:sldId id="286" r:id="rId6"/>
    <p:sldId id="287" r:id="rId7"/>
    <p:sldId id="259" r:id="rId8"/>
    <p:sldId id="258" r:id="rId9"/>
    <p:sldId id="277" r:id="rId10"/>
    <p:sldId id="281" r:id="rId11"/>
    <p:sldId id="282" r:id="rId12"/>
    <p:sldId id="278" r:id="rId13"/>
    <p:sldId id="279" r:id="rId14"/>
    <p:sldId id="280" r:id="rId15"/>
    <p:sldId id="261" r:id="rId16"/>
    <p:sldId id="276" r:id="rId17"/>
  </p:sldIdLst>
  <p:sldSz cx="9906000" cy="6858000" type="A4"/>
  <p:notesSz cx="10020300" cy="68881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35"/>
    <p:penClr>
      <a:srgbClr val="FF0000"/>
    </p:penClr>
  </p:showPr>
  <p:clrMru>
    <a:srgbClr val="FF0066"/>
    <a:srgbClr val="FF00FF"/>
    <a:srgbClr val="0000CC"/>
    <a:srgbClr val="FF6600"/>
    <a:srgbClr val="0EC9E2"/>
    <a:srgbClr val="FFFF00"/>
    <a:srgbClr val="6600FF"/>
    <a:srgbClr val="3399FF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147" y="-67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813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5313" y="0"/>
            <a:ext cx="4343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B3D6F-8F47-4FBC-9CAD-7DB42DB4710A}" type="datetimeFigureOut">
              <a:rPr lang="en-US" smtClean="0"/>
              <a:pPr/>
              <a:t>11/27/2017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43250" y="515938"/>
            <a:ext cx="3733800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1713" y="3271838"/>
            <a:ext cx="8016875" cy="3100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088"/>
            <a:ext cx="4341813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5313" y="6542088"/>
            <a:ext cx="4343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5B93F-451C-40C4-B3BF-2DFE3022E76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Introduction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5B93F-451C-40C4-B3BF-2DFE3022E76D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Introduction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5B93F-451C-40C4-B3BF-2DFE3022E76D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Introduction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5B93F-451C-40C4-B3BF-2DFE3022E76D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Introduction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5B93F-451C-40C4-B3BF-2DFE3022E76D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894-966F-483D-8535-85F34A888F77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AD2C0D7-31CD-4A38-9DE2-7CB0E725C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894-966F-483D-8535-85F34A888F77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C0D7-31CD-4A38-9DE2-7CB0E725C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894-966F-483D-8535-85F34A888F77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C0D7-31CD-4A38-9DE2-7CB0E725C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894-966F-483D-8535-85F34A888F77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C0D7-31CD-4A38-9DE2-7CB0E725C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894-966F-483D-8535-85F34A888F77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EAD2C0D7-31CD-4A38-9DE2-7CB0E725C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894-966F-483D-8535-85F34A888F77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C0D7-31CD-4A38-9DE2-7CB0E725C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894-966F-483D-8535-85F34A888F77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C0D7-31CD-4A38-9DE2-7CB0E725C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894-966F-483D-8535-85F34A888F77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C0D7-31CD-4A38-9DE2-7CB0E725C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894-966F-483D-8535-85F34A888F77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C0D7-31CD-4A38-9DE2-7CB0E725C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894-966F-483D-8535-85F34A888F77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C0D7-31CD-4A38-9DE2-7CB0E725C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2E894-966F-483D-8535-85F34A888F77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EAD2C0D7-31CD-4A38-9DE2-7CB0E725CF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7E2E894-966F-483D-8535-85F34A888F77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AD2C0D7-31CD-4A38-9DE2-7CB0E725C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Border\Flower\lotus-flow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209800" y="2362200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 Demi" pitchFamily="34" charset="0"/>
                <a:cs typeface="Arial" pitchFamily="34" charset="0"/>
              </a:rPr>
              <a:t>WELCOME</a:t>
            </a:r>
            <a:endParaRPr 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erlin Sans FB Demi" pitchFamily="34" charset="0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35052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Count-de-</a:t>
            </a:r>
            <a:r>
              <a:rPr lang="en-US" dirty="0" err="1" smtClean="0">
                <a:solidFill>
                  <a:srgbClr val="FF0000"/>
                </a:solidFill>
              </a:rPr>
              <a:t>Lally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76400"/>
            <a:ext cx="3886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1689100"/>
            <a:ext cx="419100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Bussy</a:t>
            </a:r>
            <a:r>
              <a:rPr lang="en-US" b="1" dirty="0" smtClean="0"/>
              <a:t>				Sir Eyre </a:t>
            </a:r>
            <a:r>
              <a:rPr lang="en-US" b="1" dirty="0" err="1" smtClean="0"/>
              <a:t>Coote</a:t>
            </a:r>
            <a:endParaRPr lang="en-US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411209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524000"/>
            <a:ext cx="3886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92289"/>
            <a:ext cx="8763000" cy="7684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Count-de-</a:t>
            </a:r>
            <a:r>
              <a:rPr lang="en-GB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Lally</a:t>
            </a: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was defeated </a:t>
            </a:r>
            <a:r>
              <a:rPr lang="en-GB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GB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becos</a:t>
            </a:r>
            <a:r>
              <a:rPr lang="en-GB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of distrust and jealousy among generals)</a:t>
            </a: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by capturing Madras in the war of </a:t>
            </a:r>
            <a:r>
              <a:rPr lang="en-GB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Wandewash</a:t>
            </a: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in 1760 b/w Sir Eyre </a:t>
            </a:r>
            <a:r>
              <a:rPr lang="en-GB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Coote</a:t>
            </a: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GB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Bussy</a:t>
            </a: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GB" sz="2800" dirty="0" smtClean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It sealed the fate of French.</a:t>
            </a:r>
          </a:p>
          <a:p>
            <a:endParaRPr lang="en-GB" sz="28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Bussy</a:t>
            </a:r>
            <a:r>
              <a:rPr lang="en-GB" sz="2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was imprisoned in 1760.</a:t>
            </a:r>
          </a:p>
          <a:p>
            <a:r>
              <a:rPr lang="en-GB" sz="2800" dirty="0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British captured </a:t>
            </a:r>
            <a:r>
              <a:rPr lang="en-GB" sz="28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Karikal</a:t>
            </a: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28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Mahe</a:t>
            </a: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GB" sz="28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Gingi</a:t>
            </a: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GB" sz="2800" dirty="0" smtClean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err="1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Lally</a:t>
            </a:r>
            <a:r>
              <a:rPr lang="en-GB" sz="2800" dirty="0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 surrendered before the British in 1761.</a:t>
            </a:r>
          </a:p>
          <a:p>
            <a:pPr algn="ctr"/>
            <a:endParaRPr lang="en-GB" sz="3200" baseline="30000" dirty="0" smtClean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GB" sz="3200" dirty="0" smtClean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6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600" dirty="0" smtClean="0">
              <a:latin typeface="Baamini" pitchFamily="2" charset="0"/>
            </a:endParaRPr>
          </a:p>
        </p:txBody>
      </p:sp>
      <p:pic>
        <p:nvPicPr>
          <p:cNvPr id="3" name="Picture 13" descr="PLAN0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52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4" descr="PLAN0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926388" y="0"/>
            <a:ext cx="1979612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5" descr="PLAN0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556" y="5036344"/>
            <a:ext cx="182721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6" descr="PLAN0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 flipV="1">
            <a:off x="7780337" y="4732336"/>
            <a:ext cx="2132013" cy="211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7"/>
          <p:cNvSpPr>
            <a:spLocks noChangeShapeType="1"/>
          </p:cNvSpPr>
          <p:nvPr/>
        </p:nvSpPr>
        <p:spPr bwMode="auto">
          <a:xfrm>
            <a:off x="1828800" y="152400"/>
            <a:ext cx="60198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1905000" y="6705600"/>
            <a:ext cx="57912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>
            <a:off x="152400" y="1890713"/>
            <a:ext cx="0" cy="3048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9753600" y="1981200"/>
            <a:ext cx="0" cy="2667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3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3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3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3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PLAN0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52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4" descr="PLAN0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926388" y="0"/>
            <a:ext cx="1979612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5" descr="PLAN0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5556" y="5036344"/>
            <a:ext cx="182721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6" descr="PLAN0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 flipV="1">
            <a:off x="7780337" y="4732336"/>
            <a:ext cx="2132013" cy="211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7"/>
          <p:cNvSpPr>
            <a:spLocks noChangeShapeType="1"/>
          </p:cNvSpPr>
          <p:nvPr/>
        </p:nvSpPr>
        <p:spPr bwMode="auto">
          <a:xfrm>
            <a:off x="1828800" y="152400"/>
            <a:ext cx="60198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1905000" y="6705600"/>
            <a:ext cx="57912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>
            <a:off x="152400" y="1890713"/>
            <a:ext cx="0" cy="3048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9753600" y="2057400"/>
            <a:ext cx="0" cy="2667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C503A-4074-4AD5-A453-77CE45FA0ED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09600" y="1219200"/>
            <a:ext cx="1676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 smtClean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3200" dirty="0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Results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62000" y="2926140"/>
            <a:ext cx="838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1.Seven Years war ended with the treaty of Paris in1763</a:t>
            </a:r>
          </a:p>
          <a:p>
            <a:endParaRPr lang="en-GB" sz="24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2. French settlements were restored</a:t>
            </a:r>
          </a:p>
          <a:p>
            <a:endParaRPr lang="en-GB" sz="24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3. Count was recalled</a:t>
            </a:r>
          </a:p>
          <a:p>
            <a:endParaRPr lang="en-GB" sz="24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4. The French lost their </a:t>
            </a:r>
            <a:r>
              <a:rPr lang="en-GB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power</a:t>
            </a:r>
            <a:r>
              <a:rPr lang="en-GB" sz="24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GB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prestige in India</a:t>
            </a:r>
          </a:p>
          <a:p>
            <a:endParaRPr lang="en-GB" sz="2400" dirty="0" smtClean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3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3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3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3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PLAN0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52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4" descr="PLAN0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926388" y="0"/>
            <a:ext cx="1979612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5" descr="PLAN0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5556" y="5036344"/>
            <a:ext cx="182721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6" descr="PLAN0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 flipV="1">
            <a:off x="7780337" y="4732336"/>
            <a:ext cx="2132013" cy="211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7"/>
          <p:cNvSpPr>
            <a:spLocks noChangeShapeType="1"/>
          </p:cNvSpPr>
          <p:nvPr/>
        </p:nvSpPr>
        <p:spPr bwMode="auto">
          <a:xfrm>
            <a:off x="1828800" y="152400"/>
            <a:ext cx="60198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1905000" y="6705600"/>
            <a:ext cx="57912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>
            <a:off x="152400" y="1890713"/>
            <a:ext cx="0" cy="3048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9753600" y="2057400"/>
            <a:ext cx="0" cy="2667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C503A-4074-4AD5-A453-77CE45FA0ED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600200" y="304800"/>
            <a:ext cx="65532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2400" dirty="0" smtClean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3200" dirty="0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GB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Causes for the failure of French,</a:t>
            </a:r>
          </a:p>
          <a:p>
            <a:pPr algn="ctr"/>
            <a:r>
              <a:rPr lang="en-GB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English-success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81000" y="2286000"/>
            <a:ext cx="8763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en-GB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FEIC</a:t>
            </a:r>
            <a:r>
              <a:rPr lang="en-GB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was a Govt owned, it neglected and not supported by the Govt.</a:t>
            </a:r>
          </a:p>
          <a:p>
            <a:endParaRPr lang="en-GB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but </a:t>
            </a:r>
            <a:r>
              <a:rPr lang="en-GB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BEIC</a:t>
            </a:r>
            <a:r>
              <a:rPr lang="en-GB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was a private one, had a sound financial position, supported by the Govt and Monarch.</a:t>
            </a:r>
          </a:p>
          <a:p>
            <a:endParaRPr lang="en-GB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French concentrated on territorial gains but British on trade</a:t>
            </a:r>
          </a:p>
          <a:p>
            <a:endParaRPr lang="en-GB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British Navy was more superior than the French navy.</a:t>
            </a:r>
          </a:p>
          <a:p>
            <a:endParaRPr lang="en-GB" sz="24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endParaRPr lang="en-GB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en-GB" sz="2400" dirty="0" smtClean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3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3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3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3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PLAN0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52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4" descr="PLAN0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926388" y="0"/>
            <a:ext cx="1979612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5" descr="PLAN0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556" y="5036344"/>
            <a:ext cx="182721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6" descr="PLAN0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 flipV="1">
            <a:off x="7766050" y="4732337"/>
            <a:ext cx="2132013" cy="211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7"/>
          <p:cNvSpPr>
            <a:spLocks noChangeShapeType="1"/>
          </p:cNvSpPr>
          <p:nvPr/>
        </p:nvSpPr>
        <p:spPr bwMode="auto">
          <a:xfrm>
            <a:off x="1828800" y="228600"/>
            <a:ext cx="60198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1905000" y="6629400"/>
            <a:ext cx="57912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>
            <a:off x="228600" y="1828800"/>
            <a:ext cx="0" cy="3048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9677400" y="1981200"/>
            <a:ext cx="0" cy="2667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C503A-4074-4AD5-A453-77CE45FA0ED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3400" y="381001"/>
            <a:ext cx="8839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GB" sz="3200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British settlements in Bombay, Calcutta and Madras were better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trade centres </a:t>
            </a:r>
            <a:r>
              <a:rPr lang="en-GB" sz="3200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as well as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military &amp; commercial centres </a:t>
            </a:r>
            <a:r>
              <a:rPr lang="en-GB" sz="3200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than the French centres of </a:t>
            </a:r>
            <a:r>
              <a:rPr lang="en-GB" sz="3200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Mahe</a:t>
            </a:r>
            <a:r>
              <a:rPr lang="en-GB" sz="3200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, Pondicherry and </a:t>
            </a:r>
            <a:r>
              <a:rPr lang="en-GB" sz="3200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Chandranagore</a:t>
            </a:r>
            <a:r>
              <a:rPr lang="en-GB" sz="3200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en-GB" sz="4000" dirty="0" smtClean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GB" sz="3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 commanders and Generals were </a:t>
            </a:r>
            <a:r>
              <a:rPr lang="en-GB" sz="3200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well</a:t>
            </a:r>
            <a:r>
              <a:rPr lang="en-GB" sz="3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experienced</a:t>
            </a:r>
            <a:r>
              <a:rPr lang="en-GB" sz="3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GB" sz="3200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clever</a:t>
            </a:r>
            <a:r>
              <a:rPr lang="en-GB" sz="3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 Robert Clive and Eyre </a:t>
            </a:r>
            <a:r>
              <a:rPr lang="en-GB" sz="3200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Coote</a:t>
            </a:r>
            <a:r>
              <a:rPr lang="en-GB" sz="3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were having </a:t>
            </a:r>
            <a:r>
              <a:rPr lang="en-GB" sz="3200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perfect understanding</a:t>
            </a:r>
            <a:r>
              <a:rPr lang="en-GB" sz="3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 But French generals looked at one another with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jealousy</a:t>
            </a:r>
            <a:r>
              <a:rPr lang="en-GB" sz="3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distrust</a:t>
            </a:r>
            <a:r>
              <a:rPr lang="en-GB" sz="3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3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3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3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3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63750" y="990603"/>
            <a:ext cx="7181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latin typeface="Bamini" pitchFamily="34" charset="0"/>
            </a:endParaRPr>
          </a:p>
          <a:p>
            <a:endParaRPr lang="en-US" dirty="0">
              <a:latin typeface="Bamini" pitchFamily="34" charset="0"/>
            </a:endParaRPr>
          </a:p>
        </p:txBody>
      </p:sp>
      <p:pic>
        <p:nvPicPr>
          <p:cNvPr id="3075" name="Picture 3" descr="C:\Documents and Settings\MATHA\Desktop\5356885-696755-vintage-red-background-with-christmas-bor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09800" y="2209800"/>
            <a:ext cx="5791200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800" b="1" dirty="0" smtClean="0">
                <a:ln w="11430"/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achenDEEMed" pitchFamily="2" charset="0"/>
                <a:cs typeface="Arial" pitchFamily="34" charset="0"/>
              </a:rPr>
              <a:t>THANK YOU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aamini" pitchFamily="2" charset="0"/>
              </a:rPr>
              <a:t>                  </a:t>
            </a:r>
            <a:endParaRPr lang="en-US" sz="1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aamini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274638"/>
            <a:ext cx="9258300" cy="639762"/>
          </a:xfrm>
          <a:solidFill>
            <a:srgbClr val="FF0000"/>
          </a:solidFill>
          <a:ln>
            <a:solidFill>
              <a:srgbClr val="0000CC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     The Anglo-French Conflict-</a:t>
            </a:r>
            <a:r>
              <a:rPr lang="en-US" dirty="0" err="1" smtClean="0">
                <a:solidFill>
                  <a:srgbClr val="002060"/>
                </a:solidFill>
              </a:rPr>
              <a:t>Carnatic</a:t>
            </a:r>
            <a:r>
              <a:rPr lang="en-US" dirty="0" smtClean="0">
                <a:solidFill>
                  <a:srgbClr val="002060"/>
                </a:solidFill>
              </a:rPr>
              <a:t> Wars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9525000" cy="53340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Introduction</a:t>
            </a:r>
          </a:p>
          <a:p>
            <a:r>
              <a:rPr lang="en-US" dirty="0" smtClean="0"/>
              <a:t>Europeans came for Trade.</a:t>
            </a:r>
          </a:p>
          <a:p>
            <a:r>
              <a:rPr lang="en-US" dirty="0" smtClean="0"/>
              <a:t>Deteriorating condition prevailed in TN</a:t>
            </a:r>
          </a:p>
          <a:p>
            <a:r>
              <a:rPr lang="en-US" dirty="0" smtClean="0"/>
              <a:t>British, French interfered into the affairs of local rulers and TN.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Pondicherry</a:t>
            </a:r>
            <a:r>
              <a:rPr lang="en-US" dirty="0" smtClean="0"/>
              <a:t>-HQ of </a:t>
            </a:r>
            <a:r>
              <a:rPr lang="en-US" dirty="0" smtClean="0">
                <a:solidFill>
                  <a:srgbClr val="0070C0"/>
                </a:solidFill>
              </a:rPr>
              <a:t>French-political affairs of </a:t>
            </a:r>
            <a:r>
              <a:rPr lang="en-US" dirty="0" err="1" smtClean="0">
                <a:solidFill>
                  <a:srgbClr val="0070C0"/>
                </a:solidFill>
              </a:rPr>
              <a:t>Nawab</a:t>
            </a:r>
            <a:r>
              <a:rPr lang="en-US" dirty="0" smtClean="0">
                <a:solidFill>
                  <a:srgbClr val="0070C0"/>
                </a:solidFill>
              </a:rPr>
              <a:t> of </a:t>
            </a:r>
            <a:r>
              <a:rPr lang="en-US" dirty="0" err="1" smtClean="0">
                <a:solidFill>
                  <a:srgbClr val="0070C0"/>
                </a:solidFill>
              </a:rPr>
              <a:t>Arcot</a:t>
            </a:r>
            <a:r>
              <a:rPr lang="en-US" dirty="0" smtClean="0">
                <a:solidFill>
                  <a:srgbClr val="0070C0"/>
                </a:solidFill>
              </a:rPr>
              <a:t> unnecessarily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St.George</a:t>
            </a:r>
            <a:r>
              <a:rPr lang="en-US" dirty="0" smtClean="0">
                <a:solidFill>
                  <a:srgbClr val="0070C0"/>
                </a:solidFill>
              </a:rPr>
              <a:t> fort-British</a:t>
            </a:r>
            <a:r>
              <a:rPr lang="en-US" dirty="0" smtClean="0"/>
              <a:t> HQ-Marathas affairs</a:t>
            </a:r>
          </a:p>
          <a:p>
            <a:r>
              <a:rPr lang="en-US" dirty="0" smtClean="0"/>
              <a:t>They wanted to establish their political and economic domination in TN</a:t>
            </a:r>
          </a:p>
          <a:p>
            <a:r>
              <a:rPr lang="en-US" dirty="0" smtClean="0"/>
              <a:t>So French and British became enemies and waged many wars.</a:t>
            </a:r>
          </a:p>
          <a:p>
            <a:r>
              <a:rPr lang="en-US" dirty="0" smtClean="0"/>
              <a:t>They are called </a:t>
            </a:r>
            <a:r>
              <a:rPr lang="en-US" dirty="0" err="1" smtClean="0">
                <a:solidFill>
                  <a:srgbClr val="C00000"/>
                </a:solidFill>
              </a:rPr>
              <a:t>Carnatic</a:t>
            </a:r>
            <a:r>
              <a:rPr lang="en-US" dirty="0" smtClean="0">
                <a:solidFill>
                  <a:srgbClr val="C00000"/>
                </a:solidFill>
              </a:rPr>
              <a:t> Wars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lasted for 20 years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9535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 </a:t>
            </a:r>
            <a:r>
              <a:rPr lang="en-US" dirty="0" err="1" smtClean="0">
                <a:solidFill>
                  <a:srgbClr val="C00000"/>
                </a:solidFill>
              </a:rPr>
              <a:t>Carnatic</a:t>
            </a:r>
            <a:r>
              <a:rPr lang="en-US" dirty="0" smtClean="0">
                <a:solidFill>
                  <a:srgbClr val="C00000"/>
                </a:solidFill>
              </a:rPr>
              <a:t> War (1746-48)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9448800" cy="4953000"/>
          </a:xfrm>
        </p:spPr>
        <p:txBody>
          <a:bodyPr/>
          <a:lstStyle/>
          <a:p>
            <a:r>
              <a:rPr lang="en-US" b="1" dirty="0" smtClean="0"/>
              <a:t>Causes</a:t>
            </a:r>
          </a:p>
          <a:p>
            <a:pPr lvl="1"/>
            <a:r>
              <a:rPr lang="en-US" dirty="0" smtClean="0"/>
              <a:t>Anglo and French commercial and colonial. </a:t>
            </a:r>
            <a:r>
              <a:rPr lang="en-US" dirty="0" err="1" smtClean="0"/>
              <a:t>rivalaries</a:t>
            </a:r>
            <a:r>
              <a:rPr lang="en-US" dirty="0" smtClean="0"/>
              <a:t> in India and Europe.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Austrian War of Succession </a:t>
            </a:r>
            <a:r>
              <a:rPr lang="en-US" dirty="0" smtClean="0"/>
              <a:t>was broken out b/w Austria and Prussia in 1740.</a:t>
            </a:r>
          </a:p>
          <a:p>
            <a:pPr lvl="1"/>
            <a:r>
              <a:rPr lang="en-US" dirty="0" smtClean="0"/>
              <a:t>England supported Austria</a:t>
            </a:r>
          </a:p>
          <a:p>
            <a:pPr lvl="1"/>
            <a:r>
              <a:rPr lang="en-US" dirty="0" smtClean="0"/>
              <a:t>Hence Prussia sought the support of French</a:t>
            </a:r>
          </a:p>
          <a:p>
            <a:pPr lvl="1"/>
            <a:r>
              <a:rPr lang="en-US" dirty="0" smtClean="0"/>
              <a:t>It echoed in Indian colonies.</a:t>
            </a:r>
          </a:p>
          <a:p>
            <a:pPr lvl="1"/>
            <a:r>
              <a:rPr lang="en-US" dirty="0" smtClean="0"/>
              <a:t>DUPLEX ------</a:t>
            </a:r>
            <a:r>
              <a:rPr lang="en-US" dirty="0" smtClean="0">
                <a:solidFill>
                  <a:srgbClr val="002060"/>
                </a:solidFill>
              </a:rPr>
              <a:t>French </a:t>
            </a:r>
            <a:r>
              <a:rPr lang="en-US" dirty="0" smtClean="0">
                <a:solidFill>
                  <a:srgbClr val="002060"/>
                </a:solidFill>
              </a:rPr>
              <a:t>Governor of Pondicherry </a:t>
            </a:r>
            <a:r>
              <a:rPr lang="en-US" dirty="0" smtClean="0"/>
              <a:t>made to prevent war in India  but it ended in failure………..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Events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762000"/>
            <a:ext cx="9372600" cy="5791200"/>
          </a:xfrm>
        </p:spPr>
        <p:txBody>
          <a:bodyPr/>
          <a:lstStyle/>
          <a:p>
            <a:r>
              <a:rPr lang="en-US" dirty="0" smtClean="0"/>
              <a:t>In 1741-British navy under </a:t>
            </a:r>
            <a:r>
              <a:rPr lang="en-US" dirty="0" smtClean="0"/>
              <a:t>B</a:t>
            </a:r>
            <a:r>
              <a:rPr lang="en-US" dirty="0" smtClean="0"/>
              <a:t>arnett captured a few French ships without prior intimation.</a:t>
            </a:r>
          </a:p>
          <a:p>
            <a:r>
              <a:rPr lang="en-US" dirty="0" smtClean="0"/>
              <a:t>He decided to capture Madras also</a:t>
            </a:r>
          </a:p>
          <a:p>
            <a:r>
              <a:rPr lang="en-US" dirty="0" smtClean="0"/>
              <a:t>Shocked Duplex asked help to La-</a:t>
            </a:r>
            <a:r>
              <a:rPr lang="en-US" dirty="0" err="1" smtClean="0"/>
              <a:t>Bourdonnais</a:t>
            </a:r>
            <a:r>
              <a:rPr lang="en-US" dirty="0" smtClean="0"/>
              <a:t>, the Governor of Mauritius</a:t>
            </a:r>
          </a:p>
          <a:p>
            <a:r>
              <a:rPr lang="en-US" dirty="0" smtClean="0"/>
              <a:t>La sent an army to help Duplex</a:t>
            </a:r>
          </a:p>
          <a:p>
            <a:r>
              <a:rPr lang="en-US" dirty="0" smtClean="0"/>
              <a:t>It stormed madras in 1746.</a:t>
            </a:r>
          </a:p>
          <a:p>
            <a:r>
              <a:rPr lang="en-US" dirty="0" smtClean="0"/>
              <a:t>Afraid commander left Madras in the hands of French.</a:t>
            </a:r>
          </a:p>
          <a:p>
            <a:r>
              <a:rPr lang="en-US" dirty="0" smtClean="0"/>
              <a:t>Nicolas, a Governor of Madras unconditionally surrendered before the French.</a:t>
            </a:r>
          </a:p>
          <a:p>
            <a:r>
              <a:rPr lang="en-US" dirty="0" smtClean="0"/>
              <a:t>La concluded a peace treaty with the British and demanded a ransom of Rs.40000 to French to release Madras.</a:t>
            </a:r>
          </a:p>
          <a:p>
            <a:r>
              <a:rPr lang="en-US" dirty="0" smtClean="0"/>
              <a:t>But Duplex refused to this peace treaty.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9372600" cy="6096000"/>
          </a:xfrm>
        </p:spPr>
        <p:txBody>
          <a:bodyPr/>
          <a:lstStyle/>
          <a:p>
            <a:r>
              <a:rPr lang="en-US" dirty="0" smtClean="0"/>
              <a:t>Duplex besieged Madras after La </a:t>
            </a:r>
            <a:r>
              <a:rPr lang="en-US" dirty="0" err="1" smtClean="0"/>
              <a:t>departured</a:t>
            </a:r>
            <a:r>
              <a:rPr lang="en-US" dirty="0" smtClean="0"/>
              <a:t> and captured many British.</a:t>
            </a:r>
          </a:p>
          <a:p>
            <a:r>
              <a:rPr lang="en-US" dirty="0" smtClean="0"/>
              <a:t>They were taken to Pondicherry as prisoners.</a:t>
            </a:r>
          </a:p>
          <a:p>
            <a:r>
              <a:rPr lang="en-US" dirty="0" smtClean="0"/>
              <a:t>But soon political situation changed in </a:t>
            </a:r>
            <a:r>
              <a:rPr lang="en-US" dirty="0" err="1" smtClean="0"/>
              <a:t>favour</a:t>
            </a:r>
            <a:r>
              <a:rPr lang="en-US" dirty="0" smtClean="0"/>
              <a:t> of British</a:t>
            </a:r>
          </a:p>
          <a:p>
            <a:r>
              <a:rPr lang="en-US" dirty="0" err="1" smtClean="0"/>
              <a:t>Anwarudin</a:t>
            </a:r>
            <a:r>
              <a:rPr lang="en-US" dirty="0" smtClean="0"/>
              <a:t>, the </a:t>
            </a:r>
            <a:r>
              <a:rPr lang="en-US" dirty="0" err="1" smtClean="0"/>
              <a:t>nawab</a:t>
            </a:r>
            <a:r>
              <a:rPr lang="en-US" dirty="0" smtClean="0"/>
              <a:t> of </a:t>
            </a:r>
            <a:r>
              <a:rPr lang="en-US" dirty="0" err="1" smtClean="0"/>
              <a:t>Carnatic</a:t>
            </a:r>
            <a:r>
              <a:rPr lang="en-US" dirty="0" smtClean="0"/>
              <a:t> ordered French to release Madras.</a:t>
            </a:r>
          </a:p>
          <a:p>
            <a:r>
              <a:rPr lang="en-US" dirty="0" smtClean="0"/>
              <a:t>French refused</a:t>
            </a:r>
          </a:p>
          <a:p>
            <a:r>
              <a:rPr lang="en-US" dirty="0" smtClean="0"/>
              <a:t>AN    sent an army of 10000 under </a:t>
            </a:r>
            <a:r>
              <a:rPr lang="en-US" dirty="0" err="1" smtClean="0"/>
              <a:t>Mafuzkhan</a:t>
            </a:r>
            <a:endParaRPr lang="en-US" dirty="0" smtClean="0"/>
          </a:p>
          <a:p>
            <a:r>
              <a:rPr lang="en-US" dirty="0" smtClean="0"/>
              <a:t>But Duplex managed them with 1000 soldiers in </a:t>
            </a:r>
            <a:r>
              <a:rPr lang="en-US" dirty="0" err="1" smtClean="0"/>
              <a:t>Adyar</a:t>
            </a:r>
            <a:endParaRPr lang="en-US" dirty="0" smtClean="0"/>
          </a:p>
          <a:p>
            <a:r>
              <a:rPr lang="en-US" dirty="0" smtClean="0"/>
              <a:t> because they are untrained and </a:t>
            </a:r>
            <a:r>
              <a:rPr lang="en-US" dirty="0" err="1" smtClean="0"/>
              <a:t>indisciplined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 French looted the madras city from day and night, from top to bottom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304800"/>
            <a:ext cx="9372600" cy="6172200"/>
          </a:xfrm>
        </p:spPr>
        <p:txBody>
          <a:bodyPr/>
          <a:lstStyle/>
          <a:p>
            <a:r>
              <a:rPr lang="en-US" dirty="0" smtClean="0"/>
              <a:t>Aggressive Duplex tried to capture </a:t>
            </a:r>
            <a:r>
              <a:rPr lang="en-US" dirty="0" err="1" smtClean="0"/>
              <a:t>St.David</a:t>
            </a:r>
            <a:r>
              <a:rPr lang="en-US" dirty="0" smtClean="0"/>
              <a:t> fort at </a:t>
            </a:r>
            <a:r>
              <a:rPr lang="en-US" dirty="0" err="1" smtClean="0"/>
              <a:t>Cuddalour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this time, an army under </a:t>
            </a:r>
            <a:r>
              <a:rPr lang="en-US" dirty="0" err="1" smtClean="0"/>
              <a:t>Reer</a:t>
            </a:r>
            <a:r>
              <a:rPr lang="en-US" dirty="0" smtClean="0"/>
              <a:t> Admiral </a:t>
            </a:r>
            <a:r>
              <a:rPr lang="en-US" dirty="0" err="1" smtClean="0"/>
              <a:t>Boscowen</a:t>
            </a:r>
            <a:r>
              <a:rPr lang="en-US" dirty="0" smtClean="0"/>
              <a:t>, the </a:t>
            </a:r>
            <a:r>
              <a:rPr lang="en-US" dirty="0" smtClean="0"/>
              <a:t>B</a:t>
            </a:r>
            <a:r>
              <a:rPr lang="en-US" dirty="0" smtClean="0"/>
              <a:t>ritish General attacked Pondicherry in 1748.</a:t>
            </a:r>
          </a:p>
          <a:p>
            <a:r>
              <a:rPr lang="en-US" dirty="0" smtClean="0"/>
              <a:t>So Duplex came back for Pondicherry and defended Pondicherry.</a:t>
            </a:r>
          </a:p>
          <a:p>
            <a:r>
              <a:rPr lang="en-US" dirty="0" smtClean="0"/>
              <a:t>The Austrian war came to end in Europe in 1748.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Result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66"/>
                </a:solidFill>
              </a:rPr>
              <a:t>Aix-la-Chapelle</a:t>
            </a:r>
            <a:r>
              <a:rPr lang="en-US" dirty="0" smtClean="0"/>
              <a:t> was signed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66"/>
                </a:solidFill>
              </a:rPr>
              <a:t>Madras</a:t>
            </a:r>
            <a:r>
              <a:rPr lang="en-US" dirty="0" smtClean="0"/>
              <a:t> was restored to the British, Louisburg (North America) to the French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French consolidated their position in TN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Europeans made alliance with native rulers for consolidation their position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92289"/>
            <a:ext cx="8763000" cy="7314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Arial" pitchFamily="34" charset="0"/>
                <a:cs typeface="Arial" pitchFamily="34" charset="0"/>
              </a:rPr>
              <a:t>Result </a:t>
            </a:r>
          </a:p>
          <a:p>
            <a:pPr algn="ctr"/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The Treaty of Pondicherry-1755</a:t>
            </a:r>
          </a:p>
          <a:p>
            <a:pPr>
              <a:buFont typeface="Arial" pitchFamily="34" charset="0"/>
              <a:buChar char="•"/>
            </a:pPr>
            <a:endParaRPr lang="en-GB" sz="2800" dirty="0" smtClean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Mohammad Ali became the </a:t>
            </a:r>
            <a:r>
              <a:rPr lang="en-GB" sz="2800" dirty="0" err="1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Nawab</a:t>
            </a:r>
            <a:r>
              <a:rPr lang="en-GB" sz="2800" dirty="0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en-GB" sz="2800" dirty="0" err="1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Carnatic</a:t>
            </a:r>
            <a:r>
              <a:rPr lang="en-GB" sz="2800" dirty="0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GB" sz="2800" dirty="0" smtClean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British and French agreed not to interfere into the 	internal affairs of the Native Rulers, gave back 	to conquered places, agreed to leave their 	earlier places.</a:t>
            </a:r>
          </a:p>
          <a:p>
            <a:endParaRPr lang="en-GB" sz="2800" dirty="0" smtClean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helped the British to be more stronger</a:t>
            </a:r>
            <a:r>
              <a:rPr lang="en-GB" sz="2800" baseline="30000" dirty="0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en-GB" sz="3200" baseline="30000" dirty="0" smtClean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GB" sz="3200" dirty="0" smtClean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6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600" dirty="0" smtClean="0">
              <a:latin typeface="Baamini" pitchFamily="2" charset="0"/>
            </a:endParaRPr>
          </a:p>
        </p:txBody>
      </p:sp>
      <p:pic>
        <p:nvPicPr>
          <p:cNvPr id="3" name="Picture 13" descr="PLAN0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52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4" descr="PLAN0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926388" y="0"/>
            <a:ext cx="1979612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5" descr="PLAN0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556" y="5036344"/>
            <a:ext cx="182721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6" descr="PLAN0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 flipV="1">
            <a:off x="7780337" y="4732336"/>
            <a:ext cx="2132013" cy="211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7"/>
          <p:cNvSpPr>
            <a:spLocks noChangeShapeType="1"/>
          </p:cNvSpPr>
          <p:nvPr/>
        </p:nvSpPr>
        <p:spPr bwMode="auto">
          <a:xfrm>
            <a:off x="1828800" y="152400"/>
            <a:ext cx="60198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1905000" y="6705600"/>
            <a:ext cx="57912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>
            <a:off x="152400" y="1890713"/>
            <a:ext cx="0" cy="3048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9753600" y="1981200"/>
            <a:ext cx="0" cy="2667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3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3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3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3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PLAN0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52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4" descr="PLAN0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926388" y="0"/>
            <a:ext cx="1979612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5" descr="PLAN0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5556" y="5036344"/>
            <a:ext cx="182721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6" descr="PLAN0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 flipV="1">
            <a:off x="7780337" y="4732336"/>
            <a:ext cx="2132013" cy="211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7"/>
          <p:cNvSpPr>
            <a:spLocks noChangeShapeType="1"/>
          </p:cNvSpPr>
          <p:nvPr/>
        </p:nvSpPr>
        <p:spPr bwMode="auto">
          <a:xfrm>
            <a:off x="1828800" y="152400"/>
            <a:ext cx="60198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1905000" y="6705600"/>
            <a:ext cx="57912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>
            <a:off x="152400" y="1890713"/>
            <a:ext cx="0" cy="3048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9753600" y="2057400"/>
            <a:ext cx="0" cy="2667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C503A-4074-4AD5-A453-77CE45FA0ED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66800" y="634425"/>
            <a:ext cx="777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III rd </a:t>
            </a:r>
            <a:r>
              <a:rPr lang="en-GB" sz="3200" dirty="0" err="1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Carnatic</a:t>
            </a:r>
            <a:r>
              <a:rPr lang="en-GB" sz="3200" dirty="0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 War-1756-1763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09600" y="1219200"/>
            <a:ext cx="1676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 smtClean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3200" dirty="0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causes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62000" y="2926140"/>
            <a:ext cx="6934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1.Seven Years war broke out b/w English and 	French-continued in India also</a:t>
            </a:r>
          </a:p>
          <a:p>
            <a:endParaRPr lang="en-GB" sz="2400" dirty="0" smtClean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2. Their peace treaty was short lived.</a:t>
            </a:r>
          </a:p>
          <a:p>
            <a:endParaRPr lang="en-GB" sz="2400" dirty="0" smtClean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3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3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3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3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PLAN0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52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4" descr="PLAN0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926388" y="0"/>
            <a:ext cx="1979612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5" descr="PLAN0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5556" y="5036344"/>
            <a:ext cx="182721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6" descr="PLAN0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 flipV="1">
            <a:off x="7780337" y="4732336"/>
            <a:ext cx="2132013" cy="211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7"/>
          <p:cNvSpPr>
            <a:spLocks noChangeShapeType="1"/>
          </p:cNvSpPr>
          <p:nvPr/>
        </p:nvSpPr>
        <p:spPr bwMode="auto">
          <a:xfrm>
            <a:off x="1828800" y="152400"/>
            <a:ext cx="60198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1905000" y="6705600"/>
            <a:ext cx="57912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>
            <a:off x="152400" y="1890713"/>
            <a:ext cx="0" cy="3048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9753600" y="2057400"/>
            <a:ext cx="0" cy="2667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C503A-4074-4AD5-A453-77CE45FA0ED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66800" y="457200"/>
            <a:ext cx="160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Events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09600" y="1219200"/>
            <a:ext cx="8686800" cy="2978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Count-de-</a:t>
            </a:r>
            <a:r>
              <a:rPr lang="en-GB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Lally</a:t>
            </a: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-Governor General of French-India.</a:t>
            </a:r>
          </a:p>
          <a:p>
            <a:pPr>
              <a:buFont typeface="Wingdings" pitchFamily="2" charset="2"/>
              <a:buChar char="v"/>
            </a:pPr>
            <a:endParaRPr lang="en-GB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 Captured </a:t>
            </a:r>
            <a:r>
              <a:rPr lang="en-GB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St.David</a:t>
            </a: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Fort, turned his attention towards 	Madras.</a:t>
            </a:r>
          </a:p>
          <a:p>
            <a:pPr>
              <a:buFont typeface="Wingdings" pitchFamily="2" charset="2"/>
              <a:buChar char="v"/>
            </a:pPr>
            <a:endParaRPr lang="en-GB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 strengthen his army-he recalled the </a:t>
            </a:r>
            <a:r>
              <a:rPr lang="en-GB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french</a:t>
            </a: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General from 	</a:t>
            </a:r>
            <a:r>
              <a:rPr lang="en-GB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Hydrabad</a:t>
            </a: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GB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Nizam-Salabat</a:t>
            </a: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Jung bro of N.J)</a:t>
            </a:r>
            <a:endParaRPr lang="en-GB" sz="2400" dirty="0" smtClean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62000" y="4876800"/>
            <a:ext cx="822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This blunder helped the </a:t>
            </a:r>
            <a:r>
              <a:rPr lang="en-GB" sz="2400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Nizam</a:t>
            </a:r>
            <a:r>
              <a:rPr lang="en-GB" sz="2400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to cross over to British</a:t>
            </a:r>
          </a:p>
          <a:p>
            <a:endParaRPr lang="en-GB" sz="2400" dirty="0" smtClean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He offered the Northern </a:t>
            </a:r>
            <a:r>
              <a:rPr lang="en-GB" sz="2400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Circar</a:t>
            </a:r>
            <a:r>
              <a:rPr lang="en-GB" sz="2400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to the British</a:t>
            </a:r>
          </a:p>
          <a:p>
            <a:endParaRPr lang="en-GB" sz="2400" dirty="0" smtClean="0">
              <a:solidFill>
                <a:srgbClr val="66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3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3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3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3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3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1816</TotalTime>
  <Words>682</Words>
  <Application>Microsoft Office PowerPoint</Application>
  <PresentationFormat>A4 Paper (210x297 mm)</PresentationFormat>
  <Paragraphs>126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Equity</vt:lpstr>
      <vt:lpstr>Slide 1</vt:lpstr>
      <vt:lpstr>      The Anglo-French Conflict-Carnatic Wars</vt:lpstr>
      <vt:lpstr>1 Carnatic War (1746-48)</vt:lpstr>
      <vt:lpstr>Events</vt:lpstr>
      <vt:lpstr>Slide 5</vt:lpstr>
      <vt:lpstr>Slide 6</vt:lpstr>
      <vt:lpstr>Slide 7</vt:lpstr>
      <vt:lpstr>Slide 8</vt:lpstr>
      <vt:lpstr>Slide 9</vt:lpstr>
      <vt:lpstr>Count-de-Lally</vt:lpstr>
      <vt:lpstr>Bussy    Sir Eyre Coote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K.A.B.D COLLEGE OF EDUCATION PAINKULAM   POWERPOINT PRESENTATION  N.ENIL  KUMARI OPTIONAL :1 PHYSICAL SCIENCE</dc:title>
  <dc:creator>ra</dc:creator>
  <cp:lastModifiedBy>NEW</cp:lastModifiedBy>
  <cp:revision>289</cp:revision>
  <dcterms:created xsi:type="dcterms:W3CDTF">2013-11-18T02:02:37Z</dcterms:created>
  <dcterms:modified xsi:type="dcterms:W3CDTF">2017-11-27T06:22:42Z</dcterms:modified>
</cp:coreProperties>
</file>